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Konsten att bygga en 500 kW panncentral för pellet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19144" y="4912479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sv-SE" sz="4000" i="1" dirty="0">
                <a:solidFill>
                  <a:schemeClr val="tx1"/>
                </a:solidFill>
              </a:rPr>
              <a:t>Enklare än man kan tro!</a:t>
            </a:r>
          </a:p>
        </p:txBody>
      </p:sp>
    </p:spTree>
    <p:extLst>
      <p:ext uri="{BB962C8B-B14F-4D97-AF65-F5344CB8AC3E}">
        <p14:creationId xmlns:p14="http://schemas.microsoft.com/office/powerpoint/2010/main" val="3319954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334" y="4800599"/>
            <a:ext cx="8596667" cy="1222131"/>
          </a:xfrm>
        </p:spPr>
        <p:txBody>
          <a:bodyPr>
            <a:no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Så fint det blev! Miljövänlig uppvärmning med estetisk panncentral.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094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b="1" dirty="0"/>
              <a:t>Tack för att du tog dig tid och tittade! Hoppas det var trevligt!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762044" y="5556740"/>
            <a:ext cx="3311118" cy="115179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sv-SE" sz="1400" b="1" i="1" dirty="0">
                <a:solidFill>
                  <a:schemeClr val="tx1"/>
                </a:solidFill>
              </a:rPr>
              <a:t>Energilösningar Norrland AB</a:t>
            </a:r>
          </a:p>
          <a:p>
            <a:pPr algn="l">
              <a:spcBef>
                <a:spcPts val="0"/>
              </a:spcBef>
            </a:pPr>
            <a:r>
              <a:rPr lang="sv-SE" sz="1400" b="1" i="1" dirty="0">
                <a:solidFill>
                  <a:schemeClr val="tx1"/>
                </a:solidFill>
              </a:rPr>
              <a:t>Tomas Winnerstad</a:t>
            </a:r>
          </a:p>
          <a:p>
            <a:pPr algn="l">
              <a:spcBef>
                <a:spcPts val="0"/>
              </a:spcBef>
            </a:pPr>
            <a:r>
              <a:rPr lang="sv-SE" sz="1400" b="1" i="1" dirty="0">
                <a:solidFill>
                  <a:schemeClr val="tx1"/>
                </a:solidFill>
              </a:rPr>
              <a:t>Tfn: 070-222 81 24</a:t>
            </a:r>
          </a:p>
          <a:p>
            <a:pPr algn="l">
              <a:spcBef>
                <a:spcPts val="0"/>
              </a:spcBef>
            </a:pPr>
            <a:r>
              <a:rPr lang="sv-SE" sz="1400" b="1" i="1" dirty="0">
                <a:solidFill>
                  <a:schemeClr val="tx1"/>
                </a:solidFill>
              </a:rPr>
              <a:t>Mail: tomas.winnerstad@gmail.com</a:t>
            </a:r>
          </a:p>
        </p:txBody>
      </p:sp>
    </p:spTree>
    <p:extLst>
      <p:ext uri="{BB962C8B-B14F-4D97-AF65-F5344CB8AC3E}">
        <p14:creationId xmlns:p14="http://schemas.microsoft.com/office/powerpoint/2010/main" val="349721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v-SE" sz="3600" dirty="0">
                <a:solidFill>
                  <a:schemeClr val="tx1"/>
                </a:solidFill>
              </a:rPr>
              <a:t>Först gjuter man en platta!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730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334" y="4800599"/>
            <a:ext cx="8596667" cy="1846385"/>
          </a:xfrm>
        </p:spPr>
        <p:txBody>
          <a:bodyPr>
            <a:norm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Kontrollera att det inte finns hinder i vägen för dom stora lastbilarna som behövs! (Notera måttbandet!)</a:t>
            </a:r>
            <a:endParaRPr 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>
          <a:xfrm>
            <a:off x="677334" y="609600"/>
            <a:ext cx="8596668" cy="4191000"/>
          </a:xfrm>
        </p:spPr>
      </p:pic>
    </p:spTree>
    <p:extLst>
      <p:ext uri="{BB962C8B-B14F-4D97-AF65-F5344CB8AC3E}">
        <p14:creationId xmlns:p14="http://schemas.microsoft.com/office/powerpoint/2010/main" val="137959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Lastbilarna måste kunna svänga också!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49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334" y="4800599"/>
            <a:ext cx="8596667" cy="1222131"/>
          </a:xfrm>
        </p:spPr>
        <p:txBody>
          <a:bodyPr>
            <a:no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Kranbil på plats och panncentralen på väg!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1052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Stadigt byggt golv är bra.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0882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334" y="4800599"/>
            <a:ext cx="8596667" cy="1222131"/>
          </a:xfrm>
        </p:spPr>
        <p:txBody>
          <a:bodyPr>
            <a:no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Så här fint blev det. I förgrunden syns plattan för silo.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257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Ny lastbil med en Akron-silo.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6033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334" y="4800599"/>
            <a:ext cx="8596667" cy="1178169"/>
          </a:xfrm>
        </p:spPr>
        <p:txBody>
          <a:bodyPr>
            <a:noAutofit/>
          </a:bodyPr>
          <a:lstStyle/>
          <a:p>
            <a:r>
              <a:rPr lang="sv-SE" sz="3600" dirty="0">
                <a:solidFill>
                  <a:schemeClr val="tx1"/>
                </a:solidFill>
              </a:rPr>
              <a:t>Tänk på säkerheten vid alla lyft. Inga obehöriga får vara i närheten.</a:t>
            </a:r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426159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</TotalTime>
  <Words>138</Words>
  <Application>Microsoft Office PowerPoint</Application>
  <PresentationFormat>Bredbild</PresentationFormat>
  <Paragraphs>16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2" baseType="lpstr">
      <vt:lpstr>Fasett</vt:lpstr>
      <vt:lpstr>Konsten att bygga en 500 kW panncentral för pellet</vt:lpstr>
      <vt:lpstr>Först gjuter man en platta!</vt:lpstr>
      <vt:lpstr>Kontrollera att det inte finns hinder i vägen för dom stora lastbilarna som behövs! (Notera måttbandet!)</vt:lpstr>
      <vt:lpstr>Lastbilarna måste kunna svänga också!</vt:lpstr>
      <vt:lpstr>Kranbil på plats och panncentralen på väg!</vt:lpstr>
      <vt:lpstr>Stadigt byggt golv är bra.</vt:lpstr>
      <vt:lpstr>Så här fint blev det. I förgrunden syns plattan för silo.</vt:lpstr>
      <vt:lpstr>Ny lastbil med en Akron-silo.</vt:lpstr>
      <vt:lpstr>Tänk på säkerheten vid alla lyft. Inga obehöriga får vara i närheten.</vt:lpstr>
      <vt:lpstr>Så fint det blev! Miljövänlig uppvärmning med estetisk panncentral.</vt:lpstr>
      <vt:lpstr>Tack för att du tog dig tid och tittade! Hoppas det var trevligt!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Tomas</dc:creator>
  <cp:lastModifiedBy>Marie Nilsson</cp:lastModifiedBy>
  <cp:revision>7</cp:revision>
  <dcterms:created xsi:type="dcterms:W3CDTF">2017-06-02T06:37:59Z</dcterms:created>
  <dcterms:modified xsi:type="dcterms:W3CDTF">2025-09-08T17:17:06Z</dcterms:modified>
</cp:coreProperties>
</file>